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90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024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231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133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488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48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233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857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062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544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358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54419-469A-4D82-AFA4-35C2BE0FE49C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7A9B5-67DB-4D4D-895C-3C7556670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19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ru-RU" sz="2800" b="1" u="sng" dirty="0" smtClean="0"/>
              <a:t>Открытое мероприятие для родителей и учащихся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Использование личностно-ориентированных технологий на </a:t>
            </a:r>
            <a:r>
              <a:rPr lang="ru-RU" sz="2800" dirty="0" smtClean="0"/>
              <a:t>занятии</a:t>
            </a:r>
            <a:r>
              <a:rPr lang="ru-RU" sz="2800" dirty="0" smtClean="0"/>
              <a:t> </a:t>
            </a:r>
            <a:r>
              <a:rPr lang="ru-RU" sz="2800" dirty="0" smtClean="0"/>
              <a:t>по практике преподавания игры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на </a:t>
            </a:r>
            <a:r>
              <a:rPr lang="ru-RU" sz="2800" dirty="0" smtClean="0"/>
              <a:t>музыкальных инструментах (фортепиано)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ru-RU" u="sng" dirty="0" smtClean="0"/>
              <a:t>Класс преподавателя Одинцовой Т.В. 27.05.20</a:t>
            </a: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val="53376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обучения игре на фортепиано, используемые в классе преподавателя Одинцовой Т.В.</a:t>
            </a:r>
            <a:endParaRPr lang="ru-RU" dirty="0"/>
          </a:p>
        </p:txBody>
      </p:sp>
      <p:sp useBgFill="1"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Метод подражания</a:t>
            </a:r>
          </a:p>
          <a:p>
            <a:r>
              <a:rPr lang="ru-RU" dirty="0" smtClean="0"/>
              <a:t>Метод эмоционально-волевого воздействия</a:t>
            </a:r>
          </a:p>
          <a:p>
            <a:r>
              <a:rPr lang="ru-RU" dirty="0" smtClean="0"/>
              <a:t>Метод интеллектуального воздействия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334" y="3367314"/>
            <a:ext cx="4402665" cy="3301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86" y="3367314"/>
            <a:ext cx="4238171" cy="330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165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972300" cy="1325563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ru-RU" dirty="0" err="1" smtClean="0"/>
              <a:t>Гуисова</a:t>
            </a:r>
            <a:r>
              <a:rPr lang="ru-RU" dirty="0" smtClean="0"/>
              <a:t> Ксения, 1 класс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554513"/>
            <a:ext cx="10515600" cy="3622449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err="1" smtClean="0"/>
              <a:t>П.И.Чайковский</a:t>
            </a:r>
            <a:r>
              <a:rPr lang="ru-RU" dirty="0" smtClean="0"/>
              <a:t> «Марш деревянных солдатиков».</a:t>
            </a:r>
          </a:p>
          <a:p>
            <a:r>
              <a:rPr lang="ru-RU" dirty="0" smtClean="0"/>
              <a:t>Для точности воплощения задуманного композитором образа произведения, необходимо добиваться легкости звучания при четком и упругом исполнении ритма и аккордов.</a:t>
            </a:r>
          </a:p>
          <a:p>
            <a:r>
              <a:rPr lang="ru-RU" dirty="0" err="1" smtClean="0"/>
              <a:t>И.С.Бах</a:t>
            </a:r>
            <a:r>
              <a:rPr lang="ru-RU" dirty="0" smtClean="0"/>
              <a:t> «Волынка».</a:t>
            </a:r>
          </a:p>
          <a:p>
            <a:r>
              <a:rPr lang="ru-RU" dirty="0" smtClean="0"/>
              <a:t>Техническая сложность в произведении – это репетиции в партии левой руки в 8м, 16м, 40м тактах. Следует обязательно придерживаться аппликатурных рекомендаций, указанных в тексте.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003" y="375501"/>
            <a:ext cx="3562197" cy="290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60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ru-RU" dirty="0" smtClean="0"/>
              <a:t>Петрова Ульяна, 3 класс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М. </a:t>
            </a:r>
            <a:r>
              <a:rPr lang="ru-RU" dirty="0" err="1" smtClean="0"/>
              <a:t>Парцхаладзе</a:t>
            </a:r>
            <a:r>
              <a:rPr lang="ru-RU" dirty="0" smtClean="0"/>
              <a:t> «Осень».</a:t>
            </a:r>
          </a:p>
          <a:p>
            <a:r>
              <a:rPr lang="ru-RU" dirty="0" smtClean="0"/>
              <a:t>Техническую сложность в произведении представляет аккомпанемент в виде разложенных аккордов в левой руке и использование педали.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3344069"/>
            <a:ext cx="4699000" cy="262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061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Василевская Анна, </a:t>
            </a:r>
            <a:r>
              <a:rPr lang="ru-RU" dirty="0"/>
              <a:t>1</a:t>
            </a:r>
            <a:r>
              <a:rPr lang="ru-RU" dirty="0" smtClean="0"/>
              <a:t> класс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Б.Берлин</a:t>
            </a:r>
            <a:r>
              <a:rPr lang="ru-RU" dirty="0" smtClean="0"/>
              <a:t> «Обезьянки на дереве».</a:t>
            </a:r>
          </a:p>
          <a:p>
            <a:r>
              <a:rPr lang="ru-RU" dirty="0" smtClean="0"/>
              <a:t>Исполнение пьесы, состоящей из ритмически однотипных мотивов, весьма близких и по своим интонациям, заключает в себе опасность некоторой монотонности. Поэтому надо обратить внимание ребенка на </a:t>
            </a:r>
            <a:r>
              <a:rPr lang="ru-RU" dirty="0" err="1" smtClean="0"/>
              <a:t>тембральное</a:t>
            </a:r>
            <a:r>
              <a:rPr lang="ru-RU" dirty="0" smtClean="0"/>
              <a:t> разнообразие этих мотивов и характерное звучание различных регистров.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5991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Необходимо применять индивидуальный подход к каждому ученику с целью получения максимального результата на уроках фортепиано, а также для создания условий для максимально благоприятного развития ребенка как музыканта. Поэтому необходимо постоянно варьировать использование методов обучения технике игры на фортепиано. От способов преподавания зависит уровень и качество знаний, умений и навыков ученика. Личностно-ориентированные технологии являются основой обучения и воспитания у детей самостоятельности в усвоении музыкального материала, развитие их исполнительских качеств и творческой инициативы. </a:t>
            </a:r>
          </a:p>
        </p:txBody>
      </p:sp>
    </p:spTree>
    <p:extLst>
      <p:ext uri="{BB962C8B-B14F-4D97-AF65-F5344CB8AC3E}">
        <p14:creationId xmlns:p14="http://schemas.microsoft.com/office/powerpoint/2010/main" val="4076436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948060" y="2493707"/>
            <a:ext cx="881491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dirty="0"/>
              <a:t>Спасибо за просмотр!</a:t>
            </a:r>
          </a:p>
        </p:txBody>
      </p:sp>
    </p:spTree>
    <p:extLst>
      <p:ext uri="{BB962C8B-B14F-4D97-AF65-F5344CB8AC3E}">
        <p14:creationId xmlns:p14="http://schemas.microsoft.com/office/powerpoint/2010/main" val="29135561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260</Words>
  <Application>Microsoft Office PowerPoint</Application>
  <PresentationFormat>Широкоэкранный</PresentationFormat>
  <Paragraphs>22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Открытое мероприятие для родителей и учащихся Использование личностно-ориентированных технологий на занятии по практике преподавания игры  на музыкальных инструментах (фортепиано)</vt:lpstr>
      <vt:lpstr>Методы обучения игре на фортепиано, используемые в классе преподавателя Одинцовой Т.В.</vt:lpstr>
      <vt:lpstr>Гуисова Ксения, 1 класс</vt:lpstr>
      <vt:lpstr>Петрова Ульяна, 3 класс</vt:lpstr>
      <vt:lpstr>Василевская Анна, 1 класс</vt:lpstr>
      <vt:lpstr>Выводы: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Открытое мероприятие для родителей и учащихся Использование личностно-ориентированных технологий на уроке по практике преподавания игры на музыкальных инструментах (фортепиано)</dc:title>
  <dc:creator>Ванька</dc:creator>
  <cp:lastModifiedBy>user-01</cp:lastModifiedBy>
  <cp:revision>9</cp:revision>
  <dcterms:created xsi:type="dcterms:W3CDTF">2020-10-04T09:08:36Z</dcterms:created>
  <dcterms:modified xsi:type="dcterms:W3CDTF">2020-10-05T11:44:05Z</dcterms:modified>
</cp:coreProperties>
</file>